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ug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ug">
                <a:solidFill>
                  <a:schemeClr val="tx1">
                    <a:lumMod val="50000"/>
                    <a:lumOff val="50000"/>
                  </a:schemeClr>
                </a:solidFill>
              </a:rPr>
              <a:t>45- خۇدانىڭ سۆزى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g" sz="4400"/>
              <a:t>پەرىشتىدىن كەلگەن خۇش خەۋەر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مەريەمگە بۇ خەۋەرنى كىم بەردى؟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شەيتان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مەريەمنىڭ دوستى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ug" sz="2800">
                <a:solidFill>
                  <a:srgbClr val="FF0000"/>
                </a:solidFill>
              </a:rPr>
              <a:t>Angel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 54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قۇدۇقتىكى سامارىيىلىك ئايال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كىم مەن بەرگەن سۇنى ئىچسە ، ئۇ ھەرگىز ئۇسسىمايدۇ. دەرۋەقە ، مەن ئۇنىڭغا بەرگەن سۇ ئۇنىڭدا مەڭگۈلۈك ھاياتقا ئېرىشىدىغان بۇلاققا ئايلىنىدۇ 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سامارىيە زېمىنىدىن ئۆتكەندە ، قۇدۇقنىڭ يېنىدىكى بىر ئايال بىلەن كۆرۈشتى. ماڭا ئازراق سۇ بېرىڭ »دېدى.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ئۇ ئايال ھەيران قالارلىق ئىدى. چۈنكى يەھۇدىيلار سامارىيىلىكلەر بىلەن سۆزلەشمەيدۇ. «ئەگەر مېنىڭ كىملىكىمنى بىلسەڭ ، مەندىن سۇ تەلەپ قىلغان بولاتتىڭ». - دېدى ھەزرىتى ئەيسا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«چۈنكى مەن بەرگەن سۇ قايتا ئۇسسىمايدىغان ھاياتلىق سۈيى». ئۇ ئايال ئەيساغا قىزىقىپ قالدى. - سەن كىم ، ماڭا بۇ سۇنى بېرەلەمسەن؟</a:t>
            </a:r>
            <a:r xmlns:a="http://schemas.openxmlformats.org/drawingml/2006/main">
              <a:rPr lang="ug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جاۋابەن: «مەن مەسىھ ۋە خۇدانىڭ ئوغلى». ئۇ بۇنىڭدىن چۆچۈپ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ئۇ سۇ قاچىسىنى تاشلاپ شەھەرگە قايتىپ كېلىپ ، كىشىلەرگە ھەزرىتى ئەيسا ھەققىدە سۆزلەپ بەردى. نۇرغۇن كىشىلەر ئەيسا بىلەن كۆرۈشكىلى كەلدى ۋە ئۇنىڭغا نىجاتكارى دەپ ئېتىقاد قىلدى.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سامارىيىلىك ئايال ھەزرىتى ئەيسا بىلەن كۆرۈشكەندىن كېيىن ، ئۇ سۇ قاچىسىنى تاشلاپ ، كەنتكە قايتىپ كېلىپ ، كەنتتىكىلەرگە نىجاتلىق يەتكۈزدى.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نۇرغۇن كىشىلەر ئۇ يەتكۈزگەن خۇش خەۋەرنى ئاڭلاش ۋە ئۇنىڭغا ئىشىنىش ئارقىلىق قۇتۇلدى.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كۆرۈشتىڭىزمۇ؟ باشقىلارغا ئەيسا ھەققىدە سۆزلەۋاتامسىز؟ ئەيسانى سامارىيىلىك ئايالغا ئوخشاش باشقىلارغا تونۇشتۇرۇشچۇ؟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روھىمىزغا ھەرگىز ئۇسسىمايدىغان ھاياتلىق سۈيى ئاتا قىلغان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سامارىيىلىك بىر ئايال بىلەن قەيەردە كۆرۈشتى؟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سارايدا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Town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the town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كوچا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بازاردا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قۇدۇق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قۇدۇق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سىز بالا تۇغۇپ ، بىر ئوغۇل تۇغۇپ بېرىسىز ، ھەمدە ئۇنىڭغا ئەيسا دېگەن ئىسىم قويۇشىڭىز كېرەك.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كىم مەن بەرگەن سۇنى ئىچسە ، ئۇ ھەرگىز ئۇسسىمايدۇ. دەرۋەقە ، مەن ئۇنىڭغا بەرگەن سۇ ئۇنىڭدا مەڭگۈلۈك ھاياتقا ئېرىشىدىغان بۇلاققا ئايلىنىدۇ 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55-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تورىڭىزنى چوڭقۇر سۇغا تاشلاڭ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سىمۇنغا: - قورقماڭلار ، بۇنىڭدىن كېيىن كىشىلەرنى تۇتۇۋالىسىز ، -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پېترۇسنىڭ كېمىسىگە چىقىپ ، بۇ سۆزنى يەتكۈزدى. «ھازىر چوڭقۇر سۇغا بېرىپ تورنى تاشلاپ بېلىق تۇتۇڭ».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«ئۇستاز ، بىز كېچىچە جاپالىق ئىشلىدۇق ، ھېچ نەرسە تۇتمىدۇق. ئەمما سىز شۇنداق دېگىنىڭىز ئۈچۈن ، مەن تورلارنى تاشلايمەن 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شۇنداق قىلىپ ، شۇنچە كۆپ بېلىق تۇتتى ، تورلىرى بۇزۇلۇشقا باشلىدى. پېترۇس بۇنىڭدىن ھەيران قالدى.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شۇ تاپتا ، پېترۇس ھەزرىتى ئەيسانىڭ خۇدانىڭ ئوغلى ئىكەنلىكىنى بىلدى. مەن گۇناھكار 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- دېدى ھەزرىتى ئەيسا. «قورقماڭ ، بۇنىڭدىن كېيىن سىز كىشىلەرنى ئېلىپ بارىدىغان بېلىقچى بولىسىز». پېترۇس ھەممىنى تاشلاپ ، ئەيسانىڭ شاگىرتى بولدى.</a:t>
            </a:r>
            <a:r xmlns:a="http://schemas.openxmlformats.org/drawingml/2006/main">
              <a:rPr altLang="en-US" lang="u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كۆرۈشكەن پېترۇس 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توۋا قىلدى ۋە شۇ يەردە ئىتائەت قىلدى.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تەۋبە ۋە ئىتائەت بارمۇ؟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ھاياتىڭىزدىكى ئەيساغا؟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ھەممىنى تاشلاپ ئەيساغا ئەگەشتى. پېترۇسقا ئوخشاش ، سىز چوقۇم ھەقىقىي تەۋبە ۋە ئىتائەتنى بىلىدىغان شاگىرت بولۇشىڭىز كېرەك.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كىشىلەرنىڭ كەچۈرمىشلىرى ۋە قابىلىيىتىدىن ھالقىغان مۆجىزىلەرنى ياراتقان كىشى.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Baby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پېترۇسنىڭ خىزمىتى نېمە؟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ياغاچچى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بېلىقچى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دېھقان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بېلىقچى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سىمۇنغا: - قورقماڭلار ، بۇنىڭدىن كېيىن كىشىلەرنى تۇتۇۋالىسىز ، -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شاگىرتلارنى چاقىرغان ئەيسا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فىلىپ ناتانيەلنى تېپىپ ئۇنىڭغا: «بىز مۇسا پەيغەمبەرنىڭ تەۋرات قانۇنىدا يازغان ۋە پەيغەمبەرلەر ھەققىدە يازغان بىرىنى - يۈسۈپنىڭ ئوغلى ناسىرەلىك ئەيسانى تاپتۇق»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پېترۇس ، ئاندرېۋ ۋە ئۇلارنىڭ قوشنىسى فىلىپنى شاگىرت بولۇشقا چاقىردى. - ماڭا ئەگىشىڭ!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فىلىپ ئەيسانى دوستى ناتانيەلگە تونۇشتۇردى. «پەيغەمبەرلەر كونا ئەھدىدە يازغان مەسىھ پەيدا بولدى».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ناسىرە! مەسىھ ئۇ يەردىن كېلەمدۇ؟ - دەپ سورىدى ناتانيەل. فىلىپ: «كېلىپ كۆرۈپ بېقىڭ» 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ناتانيەلگە: «سەن ھەقىقىي ئىسرائىلىيەلىك ، فىلىپ سېنى چاقىرىشتىن ئىلگىرى سېنى ئەنجۈر دەرىخىنىڭ ئاستىدا تۇرغان چېغىڭدا كۆردۈم».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ناتانيەل بۇنىڭدىن ھەيران بولۇپ ئەيساغا: «ئۇستاز ، سەن خۇدانىڭ ئوغلى ۋە ئىسرائىلىيە پادىشاھى» دېدى.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ناتانيەل بۇنى بايقىغان ھامان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مەسىھ ، ئۇ ئەيساغا شان-شەرەپ بەردى.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ئەيسانىڭ شاگىرتى بولدى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نىجاتكارىمىز بولغان ئەيساغا شان-شەرەپ بېرىشىمىز ، ھەمدە ئەيسانىڭ شاگىرتى بىلەن تۇرمۇش كەچۈرۈشىمىز ۋە ئۇنىڭغا ئىتائەت قىلىشىمىز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بۈگۈن داۋۇت شەھىرىدە بىر قۇتقۇزغۇچى تۇغۇلدى. ئۇ رەببىمىز ئەيسادۇر.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كىشىلەرنى شاگىرت دەپ ئۆزىگە چاقىرغان كىشى.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 ناتانيەلگە كىم تونۇشتۇردى؟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فىلىپ ناتانيەلنى تېپىپ ئۇنىڭغا: «بىز مۇسا پەيغەمبەرنىڭ تەۋرات قانۇنىدا يازغان ۋە پەيغەمبەرلەر ھەققىدە يازغان بىرىنى - يۈسۈپنىڭ ئوغلى ناسىرەلىك ئەيسانى تاپتۇق»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ئۆگزىدىن چۈشكەن ئادەم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ئورنىدىن تۇرۇپ ، كارىۋىتىنى ئېلىپ ھەممىنى تولۇق كۆرۈپ سىرتقا چىقتى. بۇ ھەممەيلەننى ھەيران قالدۇردى ۋە ئۇلار خۇدانى مەدھىيىلەپ: «بىز ئەزەلدىن بۇنداق نەرسىنى كۆرۈپ باقمىدۇق!»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كىشىلەر ئەيسانىڭ ساقىيىپ كەتكەنلىكىنى ئاڭلىغاندىن كېيىن ، كىشىلەر پالەچ دوستىنى ئېلىپ كەلدى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ئەيسا بار يەردە بەك كۆپ ئادەم بار ئىدى. شۇنىڭ بىلەن ئۇلار پالەچ دوستىنى ئۆگزىدىن ئەيساغا ئېلىپ بارالمىدى.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پالەچ دوستنى ئېلىپ كەلگەنلەر ئۆگزىدىن بۆسۈپ ئۆتۈپ ، پالەچ دوستنى ئەيساغا ئەۋەتتى.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ئۇلارنىڭ ئېتىقادىنى كۆرۈپ: - دېدى. - گۇناھلىرىڭىز كەچۈرۈم قىلىندى ، ئورنۇڭدىن تۇرۇپ ئۆيگە قايتىڭ.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ھەيران قالارلىقى ، پالەچ ھازىرچە ساقىيىپ كەتتى. ئاندىن ئورنىدىن تۇرۇپ مېڭىپ خۇدانى ئۇلۇغلىدى.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مەريەمنىڭ بالىلىق بولىدىغان ۋاقتى كەلگەندە ، ئۇ بەيتلەھەمگە بېرىشى كېرەك ئىدى. ئەمما ئورۇن بولمىغاچقا ، ئۇنىڭ ئېغىلدا بالىسى بار ..</a:t>
            </a:r>
            <a:r xmlns:a="http://schemas.openxmlformats.org/drawingml/2006/main">
              <a:rPr lang="ug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پالەچنىڭ دوستلىرى قىيىنچىلىق ۋە مېيىپ ئىدى ، ئەمما ئۇلار ئەيساغا بېرىشتىن ۋاز كەچمىدى. چۈنكى ئۇلار ئەيساغا ئېتىقاد قىلاتتى.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ئەيساغا ئېتىقاد قىلامدۇق؟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ئىمان بىلەن ئەيساغا كەلگىنىمىزدە ، بىزنى توسىدىغان قىيىنچىلىق ۋە توسالغۇلارغا قارىماي ۋاز كەچمەسلىكىمىز لازىم.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شۇنداق قىلساق ، پالەچ ئادەمدەك خۇداغا شان-شەرەپ كەلتۈرەلەيمىز.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ئۇنىڭ يېنىغا كەلگەنلەرنى رەت قىلمايدۇ. ھەمدە ئۆزىگە كېرەكلىك نەرسىلەرنى ئۆزىگە كەلگەنلەرگە بېرىدۇ.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پالەچ ئەيساغا نېمە كەلدى؟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كۆزنەك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تام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ئۆگزىسى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ئۆگزىسى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ئورنىدىن تۇرۇپ ، كارىۋىتىنى ئېلىپ ھەممىنى تولۇق كۆرۈپ سىرتقا چىقتى. بۇ ھەممەيلەننى ھەيران قالدۇردى ۋە ئۇلار خۇدانى مەدھىيىلەپ: «بىز ئەزەلدىن بۇنداق نەرسىنى كۆرۈپ باقمىدۇق!»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58-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مەتتانى چاقىردى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 يەردىن كېتىۋاتقاندا ، مەتتا ئىسىملىك بىر كىشىنىڭ باجگىرنىڭ ئورنىدا ئولتۇرغانلىقىنى كۆردى. - ماڭا ئەگىشىڭ ، - دېدى ھەزرىتى ئەيسا ، -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بۇ يەردە ماتېۋ ئىسىملىك بىر باجگىر بار ئىدى. ئۇ رىمغا ۋاكالىتەن ئىسرائىللارغا باج تاپشۇرغۇچى ئىدى.</a:t>
            </a:r>
            <a:r xmlns:a="http://schemas.openxmlformats.org/drawingml/2006/main">
              <a:rPr lang="ug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ماتېۋ باجگىر ئىدى ، شۇڭا ئۇنىڭ نۇرغۇن پۇلى بار ئىدى. ئەمما يەھۇدىيلار بويسۇندۇرغۇچى رىم ئۈچۈن ئىشلەيدىغان باجگىرلارنى يامان كۆردى.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باج ئېلىش ئورنىدا ئولتۇرغان مەتتاغا قاراپ: - دېدى. «ماڭا ئەگىشىڭ»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 دەرھال ھەممىنى تاشلاپ ، ھەزرىتى ئەيساغا ئەگەشتى. چۈنكى ئۇ ئەيسانى چاقىرغانلىقىغا رەھمەت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 ئارىلىقتا ، بەيتلەھەمدىكى قويلارنى بېقىۋاتقان پادىچىلارغا ئاسماندىن بىر ئاۋاز كەلدى.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«ساغلام كىشىلەر ئۈچۈن ئەمەس ، بەلكى كېسەللەر ئۈچۈن دوختۇر لازىم». مەتتا ئەيسانىڭ شاگىرتى بولدى.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مەتتوۋ خەلقى نەپرەتلىنىدىغان باجگىر ئىدى. ئەمما ، ئەيسا مەتتانى چاقىرىپ ئۇنى شاگىرت قىلدى.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بىزمۇ خۇدانىڭ خەلقى. ئەمما بىز ئەيسانىڭ شاگىرتى دەپ ئاتاشقا يەتمەيمىز.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قانداقلا بولمىسۇن ، ئەيسا بىزنى شاگىرت قىلىشقا چاقىردى. شۇڭلاشقا ، بىز ئۇنىڭ چاقىرىقىغا لايىق بولۇشىمىز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دۇنيادا رەت قىلىنغان كىشىلەرنى خۇدانىڭ خەلقى بولۇشقا چاقىردى.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مەتتانىڭ خىزمىتى نېمە؟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باجگىر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بېلىقچى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ياغاچچى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روھانىي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باجگىر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 يەردىن كېتىۋاتقاندا ، مەتتا ئىسىملىك بىر كىشىنىڭ باجگىرنىڭ ئورنىدا ئولتۇرغانلىقىنى كۆردى. - ماڭا ئەگىشىڭ ، - دېدى ھەزرىتى ئەيسا ، - دېدى.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ئون ئىككى شاگىرتىنى تاللىدى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شۇنداق كۈنلەرنىڭ بىرىدە ، ئەيسا تاغقا چىقىپ دۇئا-تىلاۋەت قىلىپ ، كېچىنى خۇداغا دۇئا قىلدى.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ئەتىسى ئەتىگەندە ، ئۇ شاگىرتلىرىنى ئۇنىڭ يېنىغا چاقىرىپ ، ئۇلارنىڭ ئون ئىككىسىنى تاللىدى.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 ئاڭلىغان ۋە ئۇنىڭغا ئەگەشكەنلەر ناھايىتى كۆپ ئىدى. ئۇلار ئەيسا بىلەن بىللە بېرىپ ، ئەيسادىن ئۆگەندى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دۇئا قىلغاندىن كېيىن ، ئەيسا مەخسۇس ئون ئىككىسىنى يېقىن شاگىرت قىلىپ تاللىدى.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ئەيسا بىلەن بىللە ياشاش ، خۇش خەۋەر يەتكۈزۈش ۋە جىنلارنى قوغلاش ئۈچۈن تاللانغان.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«جەننەتكە شان-شەرەپ ، يەر يۈزىگە تىنچلىق! خۇشال بولۇڭ ، ئەيسا تۇغۇلدى ». ئاسماندىن كەلگەن پەرىشتىلەر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شاگىرتلار ھەر خىل كىشىلەر ئىدى: ئۇلارنىڭ بەزىلىرى بېلىقچى ، باجگىر ، ئىنقىلابچى ، بەزىلىرى قىزىق مىجەز ئىدى.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ئەيسا خۇدادىن شاگىرتلىرىنى ياخشى تاللاشنى تىلىدى ۋە ئۇلارنى ياخشى تاللىدى ، ئۇلارغا ياخشى كۆڭۈل بۆلدى ۋە ئۇلارغا ياخشى تەلىم بەردى.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شۇڭلاشقا ئەيسا شاگىرتلىرىنى تاللىغانلىقىنىڭ سەۋەبى: 1) ئۇلارغا خۇدانىڭ سۆزىنى ئۆگىتىش ، 2) ئۇلارنى ئۆگەنگەنلىرى بويىچە خۇش خەۋەر يەتكۈزۈش ۋە 3) ئۇلارنى خۇدانىڭ پادىشاھلىقىنىڭ قۇدرىتىنى تەشۋىق قىلىش. بۇ سەۋەبلەر تۈپەيلىدىن ، ئەيسا شاگىرتلىرىنى تاللىدى.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بىزمۇ ئەيسانىڭ شاگىرتلىرى.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بىزنىڭ خىزمىتىمىز ئەيسانىڭ ئون ئىككى شاگىرتىنىڭ خىزمىتى بىلەن ئوخشاش.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شاگىرتنىڭ ھاياتىنى باشتىن كەچۈرەيلى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شاگىرتلاردەك ئۆسۈپ يېتىلىشىمىز ئۈچۈن بىزگە جەننەتنىڭ ھەقىقىتىنى ئۆگىتىدىغان كىشى.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ئەلچىلەر (ئەۋەتىلگەنلەر) سۈپىتىدە قانچىلىك شاگىرتنى تاللىدى؟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ئىككى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تۆت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ئون ئىككى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شۇنداق كۈنلەرنىڭ بىرىدە ، ئەيسا تاغقا چىقىپ دۇئا-تىلاۋەت قىلىپ ، كېچىنى خۇداغا دۇئا قىلدى.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ئەتىسى ئەتىگەندە ، ئۇ شاگىرتلىرىنى ئۇنىڭ يېنىغا چاقىرىپ ، ئۇلارنىڭ ئون ئىككىسىنى تاللىدى.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60-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تاغدا ئۆگەتكەن ئىنجىل.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خالايىقنى كۆرۈپ تاغ باغرىغا چىقىپ ئولتۇردى. شاگىرتلىرى ئۇنىڭ قېشىغا كەلدى.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ئۇلارغا تەلىم بېرىشكە باشلىدى.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«روھى جەھەتتە كەمبەغەللەر نەقەدەر بەختلىك ، چۈنكى ئۇلار ئەرشنىڭ پادىشاھلىقىدۇر.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تاغدىكى ئاممىغا خۇدانىڭ پادىشاھلىقىنىڭ ئادەملىرىدەك قانداق ياشاشنى ئۆگەتتى.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«روھى جەھەتتە كەمبەغەللەر نەقەدەر بەختلىك ، چۈنكى ئۇلار ئەرشنىڭ پادىشاھلىقىدۇر.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پەرىشتىلەر ئېيتقاندەك ، ئەيسا بىر قوتاندا ساغلام تۇغۇلغان.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چىشىڭىز بىلەن چىشىڭىزنى قايتۇرۇشنى ئۆگەندىڭىز ، ئەمما سىزگە دەيمەنكى ، ئوڭ مەڭزىگە ئۇرغانلارغا سول مەڭزىنى بېرىڭ. شۇنداق بولغاندا ، سىلەر خۇدانىڭ پەرزەنتلىرى بولىسىلەر.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ھاۋادىكى قۇشلارغا قاراڭ. قۇشلار دېھقانچىلىق خىزمىتىنى قىلمايدۇ ، ئەمما خۇدا ئۇلارنىڭ ھەممىسىنى باقىدۇ. ئۇ سىزگە قۇشلاردىنمۇ بەكرەك كۆڭۈل بۆلمەمدۇ؟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كىشىلەر ئەيسانىڭ تەلىماتىدىن ئىنتايىن ھەيران قالدى. چۈنكى ئەيسا ئادەتتىكى ئىنجىل ئوقۇتقۇچىلىرىغا ئوخشىمايتتى.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ئېيتتى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خەلقىنىڭ ھاياتى دۇنيانىڭ ھاياتىغا ئوخشىمايدۇ.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ھاياتىمىزدا ئەيساغا ئىشەنمەيدىغانلاردىن پەرق بارمۇ؟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ئۆزىمىزگە نەزەر سېلىپ ، خۇدانىڭ پادىشاھلىقىغا لايىق تۇرمۇش كەچۈرەيلى.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 خۇدانىڭ پادىشاھلىقىدىكى كىشىلەردەك ياشاشقا ئۆزگەرتىدۇ.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روھى كەمبەغەللەر نېمىگە ئېرىشەلەيدۇ؟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پۇل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food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شەرەپ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خۇدانىڭ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پادىشاھلىقى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God خۇدانىڭ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پادىشاھلىقى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خالايىقنى كۆرۈپ تاغ باغرىغا چىقىپ ئولتۇردى. شاگىرتلىرى ئۇنىڭ قېشىغا كەلدى.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ئۇلارغا تەلىم بېرىشكە باشلىدى.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«روھى جەھەتتە كەمبەغەللەر نەقەدەر بەختلىك ، چۈنكى ئۇلار ئەرشنىڭ پادىشاھلىقىدۇر.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61-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بوراننى تىنچلاندۇردى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ئورنىدىن تۇرۇپ ، شامالنى ئەيىبلىدى ۋە دولقۇنلارغا: «جىم تۇرۇڭ! كېيىن شامال ئۆلدى ۋە پۈتۈنلەي تىنچ بولدى.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ۋە ئۇنىڭ شاگىرتلىرى بىللە كېمىگە ئولتۇرۇپ جەلىلىيە كۆلىنى كېسىپ ئۆتتى.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بەيتلەھەم پادىچىلىرى كىشىلەرنى قۇتقۇزىدىغان خۇدانىڭ ئوغلىنى كۆرگىلى كەلدى. «ئەيسا! خۇدانىڭ ئوغلى! بۇ يەرگە كەلگەنلىكىڭىزگە رەھمەت! ».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كۆلدىن ئۆتۈۋاتقاندا تۇيۇقسىز قاتتىق شامال چىقىپ ، قورقۇنچلۇق دولقۇن كەلدى.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شاگىرتلار ئاخىرى ھەزرىتى ئەيساغا: 'ئوقۇتقۇچى ، بىز سۇغا غەرق بولۇپ كەتمىدۇقمۇ؟'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شامالنى ئەيىبلەپ دولقۇنلارغا: «جىمجىت! جىم تۇرۇڭ! ». كېيىن شامال ئۆلدى ۋە پۈتۈنلەي تىنچ بولدى.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قورقۇپ بىر-بىرىدىن: «بۇ كىم؟ ھەتتا شامال ۋە دولقۇنلار ئۇنىڭغا ئىتائەت قىلىدۇ! 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دېڭىزغا پەقەت خۇدالا بۇيرۇق قىلالايدۇ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شامال.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شۇڭلاشقا ئەيسا دۇنيانى ياراتقان ۋە باشقۇرىدىغان تەڭرى.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ئىشىنىدىغان ئەيسا نۇرغۇن ئىلاھلارنىڭ بىرى ئەمەس ، بەلكى بىردىنبىر ۋە ھەممىگە قادىر ياراتقۇچى خۇدا.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بۇ پاكىتنى ئەسلەش ئارقىلىق ئېتىقادىمىزنى ئاشۇرۇشىمىز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بۇ دۇنيادىكى ھەممە نەرسىنى باشقۇرىدىغان ۋە باشقۇرىدىغان بارلىق نەرسىلەرنىڭ ئىگىسى.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دېڭىز ۋە شامال ئۈستىدىن نېمىلەرنى بۇيرۇدى؟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 still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run and play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wake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open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سىزنىڭ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كۆزى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be still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ئورنىدىن تۇرۇپ ، شامالنى ئەيىبلىدى ۋە دولقۇنلارغا: «جىم تۇرۇڭ! كېيىن شامال ئۆلدى ۋە پۈتۈنلەي تىنچ بولدى.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62-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مېنىڭ كىيىملىرىمنى كىمگە تەگدى؟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ھەزرىتى ئەيسانى ئاڭلىغاندىن كېيىن ، خالايىقنىڭ كەينىدىن ئۇنىڭ چاپىنىنى تۇتتى.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چۈنكى ئۇ: «ئەگەر مەن ئۇنىڭ كىيىملىرىنى تۇتساملا ساقىيىپ كېتىمەن» دەپ ئويلىدى.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ھەممە نەرسىنىڭ خوجايىنى بولغان ئەيسا 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خۇدانىڭ ئوغلى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بۇ زېمىنغا كەلگەندە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كەمتەرلىك بىلەن ئېغىلدا تۇغۇلغان.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ئەيساغا ئېتىقاد قىلغانلار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خۇدانىڭ پەرزەنتلىرى.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بىز ئەيساغا ئوخشاش كەمتەرلىك ۋە تۆۋەن تۇرمۇش كەچۈرۈشىمىز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نۇرغۇن كىشىلەر ھەزرىتى ئەيسانى ئاڭلاپ ، ھەزرىتى ئەيساغا ئەگەشتى.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كەينىدىن بىر ئايال كېلىپ ، ساقىيىپ كېتىش ئۈچۈن ئەيسانىڭ كىيىملىرىنى تۇتتى.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ئايال 12 يىل قاناش كېسىلىگە گىرىپتار بولغان. ئۇ ئۇنى ئوڭشاش ئۈچۈن نۇرغۇن ئاماللارنى ئىشلىتىپ باقتى ، ئەمما ئۇ ئوڭشالمىدى ، ئۇ بارلىق نەرسىلىرىنى خەجلىدى.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'كىم مېنىڭ كىيىملىرىمنى تۇتتى؟' ئەيسا دەرھال ئۇنىڭ كۈچ-قۇدرىتىنىڭ ئۇنىڭدىن ئايرىلغانلىقىنى ھېس قىلدى. ئۇ كېلىپ ئۇنىڭ ئايىغىغا يىقىلدى ۋە ئۇنىڭغا پۈتۈن ھەقىقەتنى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ئۇنىڭغا: - قىزىم ، ئېتىقادىڭ ساقىيىپ كەتتى. خاتىرجەم بولۇڭ 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يىل قاناش كېسىلىگە گىرىپتار بولغان ئايال ئەيسانىڭ قېشىغا باردى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ئىشەنچ بىلەن.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ئۇ ئايالنى ساقايتىپ ، كىشىلەرنىڭ ئالدىدا ئۇنىڭ ئېتىقادىنى ماختىدى.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يەنىلا ئېتىقادىمىزنى كۆرىدۇ.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قىيىن ئىشلارغا يولۇققاندا 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ئىمان بىلەن خۇداغا كېلەيلى.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ئازاب-ئوقۇبەتلىرىمىزنى ۋە قىيىنچىلىقلىرىمىزنى بىلىدۇ ۋە ئۇلارنى ھەل قىلىدۇ.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يىل كېسەل بولۇپ قالغان بۇ ئايال ئەيسا بىلەن نېمە ئالاقىسى بار؟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چاچ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كىيىم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كىيىم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ھەزرىتى ئەيسانى ئاڭلىغاندىن كېيىن ، خالايىقنىڭ كەينىدىن ئۇنىڭ چاپىنىنى تۇتتى.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ئۇ: «ئەگەر مەن ئۇنىڭ كىيىملىرىگە تەگسەملا ساقىيىپ كېتىمەن» دەپ ئويلىدى.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63 63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سىز بالا تۇغۇپ ، بىر ئوغۇل تۇغۇپ بېرىسىز ، ھەمدە ئۇنىڭغا ئەيسا دېگەن ئىسىم قويۇشىڭىز كېرەك.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كەمتەرلىك ۋە كەمتەرلىك بىلەن يەر يۈزىگە كەلدى ، ئەمما ئۇ بىزنىڭ ھەقىقىي پادىشاھىمىز.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ئۇنىڭ قولىدىن تۇتۇپ ئۇنىڭغا: «تالىتا كوم!» دېدى. (يەنى «كىچىك قىز ، مەن ساڭا دەيمەن ، ئورنۇڭدىن تۇر!» دېگەن مەنىنى بىلدۈرىدۇ).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ئىبادەتخانىنىڭ باشلىقى جايرۇس ئىسىملىك بىر كىشى ھەزرىتى ئەيسانىڭ قېشىغا كېلىپ: «قىزىم ئۆلۈۋاتىدۇ. ماڭا ياردەم قىلىڭ 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بىلەن ئۆيگە قايتىش يولىدا ، بىر كىشى يۈگۈرۈپ كېلىپ قىزىنىڭ ئاللىقاچان قازا قىلغانلىقىنى ئېيتتى.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ئۆيىگە كەلگەندىن كېيىن ، جايرۇسنىڭ قىزى ئاللىقاچان قازا قىلغان بولۇپ ، كىشىلەر يىغلاپ كەتكەن.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كىرىپ ، ئۇلارغا: - بالا ئۆلمىدى ، ئۇخلاۋاتىدۇ ، - دېدى.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ئۇنى قولىدىن تۇتۇپ ئۇنىڭغا: «تالىتا كوم!» دېدى. (يەنى «كىچىك قىز ، مەن ساڭا دەيمەن ، ئورنۇڭدىن تۇر!» دېگەن مەنىنى بىلدۈرىدۇ). قىز دەرھال ئورنىدىن تۇرۇپ ئايلىنىپ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ئۆلۈمنى باشقۇرىدۇ.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ئۆلۈم كىشىلەر ئۈچۈن ئەڭ قورقۇنچلۇق ئىش ، ئەمما ئەيسا ئۇنى بويسۇندۇردى.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ھامان بىر كۈنى ھامان ئۆلىمىز.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ئۆلۈمدىن قورقمىسىڭىزمۇ بولىدۇ.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، ئەيسا ئۆلۈمنى باشقۇرىدۇ.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ئۆلۈمنى يەڭگەن ئەيساغا ئىشىنىمىز.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ھاياتلىق ئاتا قىلغۇچى ۋە ھاياتنى بىرلا ۋاقىتتا باشقۇرىدۇ.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«تالىتا كوم» نېمە قىلىدۇ؟ دېمەكچىمۇ؟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كىچىك قىز ، ناشتا قىل!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كىچىك قىز ، ئۇخلاڭ!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كىچىك قىز ، ئورنۇڭدىن تۇر!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كىچىك قىز ، ناخشا ئېيتىڭ!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كىچىك قىز ، ئورنۇڭدىن تۇر!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ئۇنىڭ قولىدىن تۇتۇپ ئۇنىڭغا: «تالىتا كوم!» دېدى. (يەنى «كىچىك قىز ، مەن ساڭا دەيمەن ، ئورنۇڭدىن تۇر!» دېگەن مەنىنى بىلدۈرىدۇ).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قەيەردە تۇغۇلغان؟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Palace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ھەشەمەتلىك مېھمانخانا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Bethesda دىكى كېسەل ئادەم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ئۇنىڭغا: - ئورنۇڭدىن تۇرۇپ ، ئورنۇڭدىن تۇرۇپ مېڭىڭ ، - دېدى.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 كىشى دەرھال ساقىيىپ كەتتى. ئۇ كارىۋاتنى ئېلىپ مېڭىپ كەتتى. بۇ ئىش يۈز بەرگەن كۈنى دەم ئېلىش كۈنى ئىدى.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يۇھاننا 5: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يېرۇسالېمدا Bethesda دەپ ئاتىلىدىغان بىر كۆلچەك بار ئىدى. نۇرغۇن بىمارلار ئۇ يەرگە يىغىلىپ سۇنىڭ يۆتكىلىشىنى ساقلىدى.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پەرۋەردىگارنىڭ بىر پەرىشتىسى بەزى پەسىللەردە كۆلچەككە چۈشۈپ سۇنى قوزغىدى. كىم ئالدى بىلەن سۇنى غىدىقلىغاندىن كېيىن ، ئۇ كىرگەن ھەر قانداق كېسەلدىن ساقىيىپ كەتتى.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ماڭالمايدىغان بىر ئادەم بار ئىدى. ھەزرىتى ئەيسا ئۇنى كۆرۈپ ، ئۇ يەردە ئوتتۇز سەككىز يىل سورىدى. «ياخشىلىنىشنى خالامسىز؟».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«ئەپەندىم ، سۇ قوزغالغاندا مېنىڭ كۆلچەككە كىرىشىمگە ياردەم قىلىدىغان ئادەم يوق. ماڭا ياردەم قىلىڭ! ». ھەزرىتى ئەيسا ئۇنىڭغا: - ئورنۇڭدىن تۇر! كارىۋىتىڭىزنى ئېلىپ مېڭىڭ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ئېيتقاندەك ، ئۇ كارىۋاتنى ئېلىپ ماڭدى. 38 يىل كېسەل بولۇپ قالغان بىمار دەرھال ساقىيىپ كەتتى.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بېتشېدا كۆلچىكىدىكى بىمارلار ئۈچۈن ئەڭ ئېھتىياجلىق نەرسە ئىدى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ساقىيىپ كېتىش.</a:t>
            </a:r>
            <a:r xmlns:a="http://schemas.openxmlformats.org/drawingml/2006/main">
              <a:rPr lang="u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نېمىگە ئېھتىياجلىق ئىكەنلىكىمىزنى بىلىدۇ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بىزدىن ياخشى.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ئاتا قىلغۇچىدۇر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نېمىگە ئېھتىياجلىق؟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بارلىق كېسەللىكلەرنى ساقايتىدىغان ۋە ھەممە ئىشتا ھۆكۈمرانلىق قىلالايدىغان كۈچكە ئىگە.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كېسەل ئادەم ئەيسادىن نېمە قىلىشىنى تەلەپ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 كېسەللىكىمنى ساقايتىڭ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مېنى قۇتقۇزۇۋېلىڭ!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ماڭا ئازراق يېمەكلىك بېرىڭ!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Water سۇ قوزغالغاندا كۆلچەككە چۈشۈشكە ياردەملىشىڭ ، ئۆتۈنۈڭ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Water سۇ قوزغالغاندا كۆلچەككە چۈشۈشكە ياردەملىشىڭ ، ئۆتۈنۈڭ 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بۈگۈن داۋۇت شەھىرىدە بىر قۇتقۇزغۇچى تۇغۇلدى. ئۇ رەببىمىز ئەيسادۇر.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ئۇنىڭغا: - ئورنۇڭدىن تۇرۇپ ، ئورنۇڭدىن تۇرۇپ مېڭىڭ ، - دېدى.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ئۇ كىشى ساقايغاندىن كېيىن. ئۇ كارىۋاتنى ئېلىپ مېڭىپ كەتتى. بۇ ئىش يۈز بەرگەن كۈنى دەم ئېلىش كۈنى ئىدى.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يۇھاننا 5: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65-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5000 ئادەمنى باققان ئەيسا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ھەزرىتى ئەيسا بۇ نانلارنى ئېلىپ ، مىننەتدارلىق بىلدۈردى ۋە ئولتۇرغانلارغا خالىغانچە تەقسىم قىلدى. ئۇ بېلىق بىلەنمۇ شۇنداق قىلدى.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بەش مىڭدىن ئارتۇق ئادەم بىر يەرگە جەم بولۇپ ، ئەيسانىڭ تەلىماتىنى ئاڭلىدى.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چۈشلۈك تاماق ۋاقتى ئىدى. ھەممەيلەن قورسىقى ئاچتى ، ئەمما ئۇلارنىڭ يەيدىغان يېمەكلىكى يوق ، ئۇلارنىڭ ھەممىسى ئىككى بېلىق ۋە بەش بولكا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نان بىلەن بېلىقنى ئېلىپ ، مىننەتدارلىق بىلدۈردى ۋە ئولتۇرغانلارغا خالىغانچە تەقسىم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، ھەيران قالارلىق بىر ئىش يۈز بەردى! 5000 ئادەمنىڭ تويغۇدەك يېرى بار ئىدى!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ئۇلارنى يىغىپ ، ئون ئىككى سېۋەتنى يېگەنلەر قالدۇرۇپ كەتكەن بەش ئارپا ناننىڭ پارچىلىرى بىلەن تولدۇردى.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ئۈچۈن 5000 دىن ئارتۇق ئادەمنى تويغۇدەك ئامال يوق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بەش نان بىلەن ئىككى بېلىق.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لېكىن ، خۇدانىڭ ئوغلى ئەيسا ئۇلار بىلەن مۆجىزە ياراتتى.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بىزنىڭ ھەمىشە ئەيسا بىلەن بىللە بولۇشىمىز ، بىزدە كۆپ نەرسە بار ياكى يوقلۇقىدىن مۇھىم.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مول يېمەكلىك بېرەلەيدىغان كىشى.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ئەيسانىڭ تۇغۇلغان كۈنىگە مۇبارەك بولسۇن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5000 ئادەمنى باققاندىن كېيىن قانچىلىك يېمەكلىك قالدى؟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سېۋەت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بىر سېۋەت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ئىككى سېۋەت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ئون ئۈچ سېۋەت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ئون ئىككى سېۋەت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ھەزرىتى ئەيسا بۇ نانلارنى ئېلىپ ، مىننەتدارلىق بىلدۈردى ۋە ئولتۇرغانلارغا خالىغانچە تەقسىم قىلدى. ئۇ بېلىق بىلەنمۇ شۇنداق قىلدى.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66-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سۇ ئۈستىدە مېڭىۋاتىدۇ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ئۇلار ئۈچ-ئۈچ يېرىم مىل يول يۈرگەندە ، ھەزرىتى ئەيسانىڭ كېمىگە يېقىنلىشىپ ، سۇ ئۈستىدە مېڭىۋاتقانلىقىنى كۆردى. ئۇلار قورقۇپ كەتتى.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ھەزرىتى ئەيسا ئۇلارغا: - بۇ مەن ، قورقماڭلار ، - دېدى.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ئۆزى تاغدا دۇئا قىلىۋاتقاندا ، شاگىرتلىرى كېمىنى كۆلنىڭ ئۇدۇلىغا توغرىلاپ ماڭاتتى.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 قاراڭغۇ ، شامال ۋە سۇلار كۈچلۈك ۋە قوپال بولۇپ كەتتى.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«قاراڭلار! بىرەيلەن سۇ ئۈستىدە مېڭىۋاتىدۇ! «ئۇلار بەك قورقۇپ كەتتى. ئۇلارنىڭ بىرى: «بىرەيلەن سۇ ئۈستىدە مېڭىۋاتىدۇ!» دەپ يىغلىدى.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«ئۇ مەن: قورقماڭ!». سۇ ئۈستىدە مېڭىۋاتقان ئەيسا.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بۇنىڭدىن ھەيران قالدى. ئۇلار كېمىدە ئەيسانى قارشى ئالدى. ئۇلار: «ئەيسا چوقۇم خۇدانىڭ ئوغلى بولۇشى كېرەك» دەپ ئويلىدى.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سۇ ئۈستىدە مېڭىش بىر نەرسە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ھېچكىم قىلالمايدۇ.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سۇ ئۈستىدە ماڭدى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شاگىرتلىرىنى تېپىش.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ئەيسا ئالاھىدە ئادەم 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خۇدانىڭ ئوغلى.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ھەقىقەتەن ئىشىنىشىمىز كېرەك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مەسىھنىڭ ئوغلى.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ئۆيگە كەلگەندىن كېيىن ، بالىنى ئانىسى مەريەم بىلەن بىللە كۆرۈپ ، ئۇنىڭغا سەجدە قىلدى. ئاندىن ئۇلار خەزىنىسىنى ئېچىپ ، ئۇنىڭغا ئالتۇن ، خۇشبۇي ۋە خۇشپۇراق سوۋغاتلارنى سوۋغا قىلدى.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 2: 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قانداق توسالغۇلارغا يولۇقۇشىمىزدىن قەتئىينەزەر بىزگە ياردەم قىلىش ۋە قۇتقۇزۇش ئۈچۈن كەلگەن كىشى.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كۆلنىڭ ئوتتۇرىسىدا شاگىرتلىرىغا قانداق كەلدى؟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سۇ ئۈستىدە ئۇچۇش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Faster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تېخىمۇ تېز كېمىگە چىقىش…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ئۈزۈش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مېڭىش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مېڭىش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ئۇلار ئۈچ-ئۈچ يېرىم مىل يول يۈرگەندە ، ھەزرىتى ئەيسانىڭ كېمىگە يېقىنلىشىپ ، سۇ ئۈستىدە مېڭىۋاتقانلىقىنى كۆردى. ئۇلار قورقۇپ كەتتى.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ھەزرىتى ئەيسا ئۇلارغا: - بۇ مەن ، قورقماڭلار ، - دېدى.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پېترۇسنىڭ ئەيسا مەسىھنى ئېتىراپ قىلىشى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سىمون پېترۇس: «سەن تىرىك خۇدانىڭ ئوغلى مەسىھ» دېدى.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، ئەيسا شاگىرتلىرىدىن: «ئىنسانئوغلى كىم دەيدۇ؟» دەپ سورىدى.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ئۇلار: «بەزىلەر چۆمۈلدۈرگۈچى يەھيا دەيدۇ. يەنە بەزىلەر ئىلياس دەيدۇ. ۋە پەيغەمبەرلەرنىڭ بىرى ».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ئەمما سىزچۇ؟ دەپ سورىدى. - مېنى كىم دەيسىز؟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سىمون پېترۇس: «سەن تىرىك خۇدانىڭ ئوغلى مەسىھ» دېدى.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ناھايىتى خۇشال بولدى. "ئىقرار قىلغانلىقىڭىزنى توغرا ئېيتتىڭىز! بۇ تاش ئۈستىدە مەن چېركاۋنى قۇرىمەن!"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تۇغۇلغاندا ، شەرقتىكى دوختۇرلارغا بىر يۇلتۇز كۆرۈندى.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ئەيسانىڭ كىم ئىكەنلىكىنى ئېنىق بىلدى ۋە ئۇ ئەيسا ھەققىدە ئېنىق ئىقرار قىلدى.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 گەپنى ئاڭلىغاندىن كېيىن ، ئەيسا پېترۇسنى توغرا ئىقرار قىلغانلىقى ئۈچۈن ماختىدى.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بىزچە ئەيسا كىم؟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ئەيسانى ئىنجىل ئېيتقاندەك ئېنىق بىلىشىمىز ، ھەمدە ئىنجىلدا دېيىلگەندەك ئەيسا ھەققىدە ئىقرار قىلىشىمىز كېرەك.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ئېتىقادىنى توغرا ئىقرار قىلىش ئۈچۈن چېركاۋنى قۇرغۇچىدۇر.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پېترۇس ئەيسانى كىم دېدى؟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خۇدانىڭ ئوغلى مەسىھ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قۇدرەتلىك ئىلياس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چۆمۈلدۈرگۈچى يەھيا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خۇدانىڭ ئوغلى مەسىھ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سىمون پېترۇس: «سەن تىرىك خۇدانىڭ ئوغلى مەسىھ» دېدى.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ئەخمەق باينىڭ ھېكايىسى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لېكىن خۇدا ئۇنىڭغا: «ئەخمەق!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ئەيسا: - ئىنساننىڭ ھاياتى ئۇنىڭ بىلەن مۇناسىۋىتى يوق.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بىزگە بىر ھېكايە سۆزلەپ بەردى.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بىر ئەخمەق باي ھەققىدە.</a:t>
            </a:r>
            <a:r xmlns:a="http://schemas.openxmlformats.org/drawingml/2006/main">
              <a:rPr lang="ug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باي ئۆزىنىڭ بايلىقى ۋە ئاشلىقى ئۈچۈن تېخىمۇ چوڭ ئامبار قۇرغانلىقىدىن خۇشال بولدى. - ئامباردا نۇرغۇن يېمەكلىك توپلىدىم جېنىم ، ئەمدى ئۆزىڭىزدىن ھۇزۇرلىنىڭ!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ئاندىن خۇدا بايغا ئېيتتى.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"سەن ئەخمەق! بۈگۈن جېنىڭنى ئالسام ، بارلىق مال-مۈلۈكلىرىڭ كىمنىڭ مال-مۈلكى بولىدۇ؟"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«بۇ چولپان پادىشاھ تۇغۇلغاندا كۆرۈلىدۇ! يۇلتۇزغا ئەگىشىپ ماڭايلى! »دەپ سورىدى. دوختۇرلار چولپانغا ئەگىشىشكە باشلىدى.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سۆزنى تۈگىتىپ: - دېدى.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"بايلىق ئۈچۈن ئەمەس ، بەلكى خۇدا ئۈچۈن ساقلاڭ. پۈتۈن كۈچىڭىز بىلەن ئېھتىياجلىق كىشىلەرگە ياردەم قىلىڭ.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پۇلىڭىز نېمىگە ئىشلىتىلىدۇ؟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ئۇ پەقەت سىزنىلا رازى قىلىش ئۈچۈن ئىشلىتىلەمدۇ؟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پۇل ئىشلىتىش كېرەك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چۈنكى ، خۇدانىڭ شان-شەرىپى ئۈچۈن.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بىز خۇدانىڭ پادىشاھلىقىنىڭ خەلقى. شۇڭلاشقا ، بىز ئۆزىمىزنىڭ پۇلى بىلەن ئېھتىياجلىق كىشىلەرگە ياردەم بېرىشىمىز زۆرۈر.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بارلىق ھاياتنىڭ ۋە بارلىق بايلىقنىڭ ئىگىسى.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ئەخمەق باي ئۆزىنىڭ روھى ئۈچۈن نېمە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كەمبەغەللەرگە ياردەم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خۇداغا دۇئا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خۇش خەۋەرنى يەتكۈزدى.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نۇرغۇن بايلىق توپلىدى.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ئۇ نۇرغۇن بايلىق توپلىدى.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لېكىن خۇدا ئۇنىڭغا: «ئەخمەق!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يوقاپ كەتكەن قوينى ئىزدەش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سىزگە شۇنى دەيمەنكى ، ئوخشاش ئۇسۇلدا توۋا قىلغان توقسان توققۇزدىن ئارتۇق سالىھ ئادەمگە قارىغاندا ، تەۋبە قىلغان بىر گۇناھكار ئۈستىدىن جەننەتتە خۇشاللىق تېخىمۇ كۆپ بولىدۇ.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دوستلىرى قويلىرىدىن ئايرىلغان قوي يالغۇز قالدى.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پادىچى قويلارنى ساناپ ، يۈزدىن بىرىنىڭ غايىب بولغانلىقىنى بايقىدى!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پادىچى 99 قوي قويۇپ ، يۈتۈپ كەتكەن قوينى ئىزدەپ سىرتقا چىقتى.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يۇلتۇز بەيتلەھەمنىڭ ئېغىلى ئۈستىدە توختاپ قالدى. ئىنجىل ئەيسانىڭ بەيتلەھەمدە تۇغۇلغانلىقىنى ئالدىن بېشارەت بەرگەن.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 پادىچى يۈتۈپ كەتكەن قويلارنى تاپتى.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پادىچى قويلار بىلەن ئۆيگە قايتىپ كېلىپ ، چوڭ زىياپەت ئۆتكۈزدى.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سۆزنى تۈگىتىپ: - دېدى.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«پادىچى يۈتۈپ كەتكەن قوينى تاپقاندىن خۇشال بولغىنىدەك ،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خۇدا بىر گۇناھكارنىڭ تەۋبىسىدىن رازى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پادىچى يوقاپ كەتكەن قوينى تېپىش ئۈچۈن سانسىزلىغان قۇربانلىقلارنى بېرىشى كېرەك ئىدى.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 قۇتقۇزۇش ئۈچۈن جېنىنى پىدا قىلدى.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ئەيسانى يوقىتىپ قويغان قويدەك قۇتقۇزۇۋالغانلىقىغا رەھمەت ئېيتىشىمىز كېرەك.</a:t>
            </a:r>
            <a:r xmlns:a="http://schemas.openxmlformats.org/drawingml/2006/main">
              <a:rPr lang="ug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</a:t>
            </a:r>
            <a:r xmlns:a="http://schemas.openxmlformats.org/drawingml/2006/main">
              <a:rPr lang="ug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is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گۇناھلىرىمىزدىن تەۋبە قىلىشىمىزنى خۇشال قىلىدىغان كىشى.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پادىچى يۈتۈپ كەتكەن قوينى ئىزدەۋاتقاندا نېمە قىلمىغان؟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99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يوقاپ كەتكەن قوينى ئىزدەش ئۈچۈن 99 قوي قالدۇردى.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Lost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يۈتۈپ كەتكەننى تاپقانلىقىدىن خۇشال بولدى.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يېڭى قوي سېتىۋالدى.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People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كىشىلەرنى يىغىلىشقا چاقىردى.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ئۇ يېڭى قوي سېتىۋالدى.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سىزگە شۇنى دەيمەنكى ، ئوخشاش ئۇسۇلدا توۋا قىلغان توقسان توققۇزدىن ئارتۇق سالىھ ئادەمگە قارىغاندا ، تەۋبە قىلغان بىر گۇناھكار ئۈستىدىن جەننەتتە خۇشاللىق تېخىمۇ كۆپ بولىدۇ.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70 70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ياخشى سامارىيىلىكنىڭ ھېكايىسى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- سىزچە بۇ ئۈچ كىشىنىڭ قايسىسى بۇلاڭچىلارنىڭ قولىغا چۈشۈپ كەتكەن كىشىنىڭ قوشنىسى؟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قانۇن مۇتەخەسسىسى «ئۇنىڭغا رەھىم قىلغان كىشى» دەپ جاۋاب بەردى. ھەزرىتى ئەيسا ئۇنىڭغا: - بېرىپمۇ شۇنداق قىلىڭ ، - دېدى.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بىر ئەر يالغۇز كېتىۋاتقاندا ، بۇلاڭچىلار بىلەن كۆرۈشتى. ئۇلار ئۇنى كىيىملىرىنى سېلىۋېتىپ ، ئۇرۇپ ، يېرىلىپ كەتتى.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كېيىن بىر روھانىي ئۇنى يولدا كۆرۈپ ، قارشى تەرەپتىن ئۆتۈپ كەتتى. لاۋىيلارمۇ شۇنداق قىلدى.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بەيتلەھەم ئېغىلىنىڭ ئىچىدە مەريەم ، يۈسۈپ ۋە بوۋاق ئەيسا بولۇپ ، ئۇلار يەر يۈزىگە پادىشاھ بولۇپ كەلگەن.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ئۈچىنچىسى ، بىر سامارىيىلىك ئۇنى كۆرۈپ قالدى. سامارىيىلىكلەر يەھۇدىيلار ياقتۇرمايدىغان كىشىلەر ئىدى.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، سامارىيىلىك ئۇنىڭغا ئىچ ئاغرىتتى ، شۇڭا ئۇنىڭغا ياخشى مۇئامىلە قىلدى ۋە ھالىدىن ياخشى خەۋەر ئالدى.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مۇنداق دېدى: «خۇدانىڭ خەلقى ھەر ۋاقىت موھتاج كىشىلەرگە ياردەم بېرىدىغان ياخشى قوشنا بولۇشى كېرەك».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روھانىي بىلەن لاۋىيلار يەر يۈزىدە خۇداغا يېقىندەك قىلاتتى ، ئەمما ئۇلار باشقىلارنى ياخشى كۆرمەيتتى.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يۈزەكى سامارىيىلىك قارىماققا خۇداغا يېقىن ئەمەسدەك قىلاتتى ، ئەمما باشقىلارنى سۆيۈشنى خالايدىغان ياخشى قوشنا ئىدى.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بىز خۇداغا يېقىن بولساق ، ئېھتىياجلىق قوشنىلىرىمىزغا ياردەم قىلىدىغان كىشىلەر بولۇشىمىز كېرەك.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 بۇلاڭچىلىققا ئۇچرىغانلارغا ئوخشاش ، گۇناھلىرىمىز ئۈچۈن ئۆلۈشكە مەجبۇرلانغانلار.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ئەيسا بىزنى بۇ قورقۇنچلۇق ئەھۋالدىن قۇتۇلدۇردى.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روھانىي بىلەن لاۋىي بۇلانغان ئادەمنى كۆرۈپ نېمە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ئۇنىڭ ئۈچۈن دۇئا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 يارىسىنى داۋالىدى.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ئۇنى دوختۇرخانىغا ئېلىپ باردى.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قارشى تەرەپتىن ئۇنىڭ يېنىدىن ئۆتتى.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ئۇلار قارشى تەرەپتىن ئۇنىڭ يېنىدىن ئۆتتى.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- سىزچە بۇ ئۈچ كىشىنىڭ قايسىسى بۇلاڭچىلارنىڭ قولىغا چۈشۈپ كەتكەن كىشىنىڭ قوشنىسى؟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/>
              <a:t>قانۇن مۇتەخەسسىسى «ئۇنىڭغا رەھىم قىلغان كىشى» دەپ جاۋاب بەردى. ھەزرىتى ئەيسا ئۇنىڭغا: - بېرىپمۇ شۇنداق قىلىڭ ، - دېدى.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71 71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مەريەم بىلەن مارتا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4000"/>
              <a:t>ئەمما پەقەت بىرلا نەرسە لازىم. مەريەم ياخشىراقنى تاللىدى ، ئۇ ئۇنىڭدىن تارتىۋېلىنمايدۇ 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مەريەم بىلەن مارتانىڭ ئۆيىگە تەكلىپ قىلىندى.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شەرقتىن كەلگەن دوختۇرلار ھەزرىتى ئەيساغا ئۆزلىرى تەييارلىغان ئالتۇن ، خۇشبۇي ۋە مەرۋايىتلارنى بەردى. «ئەيسانىڭ بۇ زېمىنغا كەلگەنلىكىگە رەھمەت!».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مارتا خىزمەت بىلەن ئالدىراش بولغاندا ، مەريەم ھەزرىتى ئەيسانىڭ گېپىنى ئاڭلىدى.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مارتا: «مەن بەك ئالدىراش ۋاقتىمدا مەريەمنىڭ مېنى يالغۇز ئىشلىشىگە يول قويمايمەن» دەپ ئويلىدى.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مارتا ئەيساغا ئەرز قىلدى. - ئەيسا ، مەريەمنى قويۇپ بەرگىن ، مېنىڭ يالغۇز قىلىدىغان ئىشىم بەك كۆپ.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ئەيسا: - بەك كۆپ قىلماڭ ، مەريەم ئاڭلاشنى ياخشى كۆرىدۇ ، شۇڭا ئۇ داۋاملىق ئاڭلايدۇ.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مارتا نۇرغۇن ئىشلارنى قىلغاندا مەريەمنىڭ ئەيسانى ئاڭلىشى توغرا ئەمەس دەپ ئويلىدى.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ئەيسا ئۇلارغا ئەيسانى ئاڭلاشنىڭ ھەممىدىن قىممەتلىك ئىكەنلىكىنى ئۆگەتتى.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ئىنجىلنى ئاڭلاش ۋە ئۆگىنىش ۋاقتى بىز ئۈچۈن ئەڭ قىممەتلىك ۋاقىت.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ئىنجىلنى ئاڭلاش ۋە ئۆگىنىش ئۈچۈن ۋاقىتتىن مەھرۇم قالماسلىقىمىز كېرەك.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3200"/>
              <a:t>ئەيسا كىم؟</a:t>
            </a:r>
            <a:r xmlns:a="http://schemas.openxmlformats.org/drawingml/2006/main">
              <a:rPr lang="ug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خۇدانىڭ سۆزىنى ئاڭلىغانلارنى ياخشى كۆرىدىغان ئادەم.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سوئال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مارتا كۆپ ئىشلەۋاتقاندا مەريەم نېمە قىلدى؟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دۇئا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ئەيسانىڭ سۆزىنى ئاڭلىدى.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ئۇخلاۋاتاتتى.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مارتاغا ياردەم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en-US" sz="2800">
                <a:solidFill>
                  <a:srgbClr val="ff0000"/>
                </a:solidFill>
              </a:rPr>
              <a:t>Jesus </a:t>
            </a:r>
            <a:r xmlns:a="http://schemas.openxmlformats.org/drawingml/2006/main">
              <a:rPr lang="ug" altLang="ko-KR" sz="2800">
                <a:solidFill>
                  <a:srgbClr val="ff0000"/>
                </a:solidFill>
              </a:rPr>
              <a:t>ئۇ ئەيسانىڭ سۆزىنى ئاڭلىدى.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000"/>
              <a:t>بۈگۈنكى سۆز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4000"/>
              <a:t>ئەمما پەقەت بىرلا نەرسە لازىم. مەريەم ياخشىراقنى تاللىدى ، ئۇ ئۇنىڭدىن تارتىۋېلىنمايدۇ ».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ئىسرائىلىيەنىڭ جەلىلىيە ئۆلكىسىدە مەريەم ئىسىملىك بىر قىز تۇراتتى. ئۇ يۈسۈپ ئىسىملىك بىر يىگىت بىلەن توي قىلغان.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/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دوختۇرلار ھەتتا ئىسرائىلىيەدىن يىراق بولغان پادىشاھ ئەيساغا دۇئا-تىلاۋەت قىلىشقا كەلدى.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ئىنسانلارنىڭ ھەقىقىي پادىشاھى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دۇنيانىڭ ھەرقايسى جايلىرىدا.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ئەيسامۇ مېنىڭ پادىشاھىم.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ھەمىشە پادىشاھ بولغان ئەيساغا ئىبادەت قىلىش ۋە ئۇنىڭغا ئەگىشىش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ئىبادەت قىلىشىمىزغا ئەرزىيدۇ.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قايسىسىنى تۇغۇلغان كۈنى سوۋغىسى سۈپىتىدە تاپشۇرۇۋالمىدى؟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ئالتۇن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خۇشپۇراق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myrrh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كومپيۇتېر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كومپيۇتېر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ئۆيگە كەلگەندىن كېيىن ، بالىنى ئانىسى مەريەم بىلەن بىللە كۆرۈپ ، ئۇنىڭغا سەجدە قىلدى. ئاندىن ئۇلار خەزىنىسىنى ئېچىپ ، ئۇنىڭغا ئالتۇن ، خۇشبۇي ۋە خۇشپۇراق سوۋغاتلارنى سوۋغا قىلدى.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 2: 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ياق.</a:t>
            </a:r>
            <a:r xmlns:a="http://schemas.openxmlformats.org/drawingml/2006/main">
              <a:rPr lang="ug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بوۋاق ئەيسا مىسىرغا قېچىپ كەتتى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كەتكەندىن كېيىن ، پەرۋەردىگارنىڭ بىر پەرىشتىسى چۈشتە يۈسۈپكە كۆرۈندى. _ ئورنۇڭدىن تۇر ، _ دېدى ئۇ ، _ بالىنى ۋە ئانىسىنى ئېلىپ مىسىرغا قېچىپ بېرىڭ ، مەن سىزگە دېگۈچە شۇ يەردە تۇرۇڭ ، چۈنكى ھىرود بالىنى ئىزدەپ ئۇنى ئۆلتۈرمەكچى.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 2: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ئىسرائىلىيە پادىشاھى ھىرود سېھرىگەرلەر ئارقىلىق ئەيسانىڭ تۇغۇلغانلىق خەۋىرىنى ئاڭلاپ ، ئەيسانى ئۆلتۈرمەكچى بولغان.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قانداقلا بولمىسۇن ، ھىرودنىڭ سۇيىقەستىنى بىلىدىغان خۇدا چۈشىدە سېھىرگەرلەرنىڭ ھىرودتىن يىراقلىشىشى كېرەكلىكىنى ئېيتتى.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مەريەمنىڭ يولدىشى يۈسۈپ چۈشىدە بىر پەرىشتىنىڭ: «مىسىرغا قېچىڭ. ھىرود ئەيسانى ئۆلتۈرمەكچى 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يۈسۈپ بۇنى ئاڭلىغاندىن كېيىن ، مەريەم بىلەن بوۋاق ئەيسانى ئېلىپ ھىرود خاندىن مىسىرغا قېچىپ كەتتى.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بىر كۈنى مەريەمگە بىر پەرىشتە كۆرۈندى. «ياخشىمۇسىلەر! پەرۋەردىگار سەن بىلەن بىللە ».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 ئارىلىقتا ، ھىرود ئۆزىنىڭ سېھىرگەرلەر تەرىپىدىن ئالدانغانلىقىنى بىلگەندىن كېيىن ، بەيتلەھەمنىڭ بارلىق بوۋاقلىرىنى ئۆلتۈرۈش توغرىسىدا قورقۇنچلۇق بۇيرۇق بەردى. ئەيسا ھىرود ۋاپات بولغۇچە مىسىردا تۇرۇشقا مەجبۇر بولدى.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پادىچىلار ۋە سېھىرگەرلەر ئەيسانىڭ كىملىكىنى تونۇپ يەتتى.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لېكىن ، ھىرود خان ھەزرىتى ئەيسانى تونۇمىدى. ئۇنىڭ ئۈستىگە ، ئاچكۆزلىكى سەۋەبىدىن ، ئۇ ئەيسانى ئۆلتۈرمەكچى بولغان رەھىمسىز گۇناھلارنى قىلدى.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دۇنيادا ئەيسا ھەققىدە ئاڭلاشنى رەت قىلىدىغان نۇرغۇن كىشىلەر بار.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بۇ ئىنتايىن ئېغىر گۇناھ.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ئىنساننىڭ كۈچى بىلەن توختاپ قېلىشقا جۈرئەت قىلالمايدىغان ئادەم.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ھىرود خاندىن قەيەردىن قېچىپ كەتتى؟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Real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Egypt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ئۇلار كەتكەندىن كېيىن ، پەرۋەردىگارنىڭ بىر پەرىشتىسى چۈشتە يۈسۈپكە كۆرۈندى. _ ئورنۇڭدىن تۇر ، _ دېدى ئۇ ، _ بالىنى ۋە ئانىسىنى ئېلىپ مىسىرغا قېچىپ بېرىڭ ، مەن سىزگە دېگۈچە شۇ يەردە تۇرۇڭ ، چۈنكى ھىرود بالىنى ئىزدەپ ئۇنى ئۆلتۈرمەكچى.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 2: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49-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بۇتخانىدىكى بالا ئەيسا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نېمىشقا مېنى ئىزدەيسىز؟ دەپ سورىدى. - ئاتامنىڭ ئۆيىدە بولۇشىم كېرەكلىكىنى بىلمىدىڭىزمۇ؟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ئۆتۈپ كېتىش ھېيتىدا ، ئەيسا 12 ياشقا كىرگەندە ، ئۇ ئاتا-ئانىسى بىلەن يېرۇسالېمدىكى بۇتخانىغا كەلدى.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يېرۇسالېمدىكى بۇتخانىدىن ئۆيگە قايتىش يولىدا ، يۈسۈپ بىلەن مەريەم ئەيسانى تاپالمىدى.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يۈسۈپ بىلەن مەريەم ئەيسانى تېپىش ئۈچۈن يېرۇسالېمدىكى بۇتخانىغا قايتىپ كەلدى.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«مەريەم ، سەن بىر ئوغۇل تۇغدۇرىسەن ۋە ئۇنىڭغا ئەيسا دېگەن ئىسىم قوي». ئۇ بۇ خەۋەردىن قورقاتتى.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مېنىڭ دادامنىڭ ئۆيىدە ئىكەنلىكىمنى بىلمىدىڭىزمۇ؟ - ھەزرىتى ئەيسا بۇتخانىدا ئىنجىل ئوقۇتقۇچىلىرى بىلەن سۆھبەتلەشتى.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شۇنىڭدىن كېيىن ، ئەيسا ئەيسا ئۇنىڭ ئەقىل-پاراسىتى ۋە بوي ئېگىزلىكىنىڭ ئۆسۈشىگە ئەگىشىپ ، خۇدا ۋە كىشىلەرگە بولغان مۇھەببىتىنى كۈچەيتتى.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بالا كىچىكىدىن ئۆزىنىڭ خۇدانىڭ ئوغلى ئىكەنلىكىنى بىلگەن. ھەمدە نىجاتكار سۈپىتىدە ھاياتقا چىن قەلبىدىن تەييارلىق قىلدى.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گەرچە بىز ياش بولساقمۇ 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شۇنى ئېنىق ئېسىمىزدە تۇتۇشىمىز كېرەككى ، بىز خۇدانىڭ پەرزەنتلىرى.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بىز خۇداغا ۋە كىشىلەرگە بىزنىڭ خۇدانىڭ بالىلىرىدەك ياشاۋاتقانلىقىمىزنى كۆرسىتىشىمىز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خۇدانىڭ ئوغلى ، ئەمما ئۇ كەمتەرلىك ۋە جىسمانىي ئاتا-ئانىلارغا ئىتائەت قىلىشنى ئۈلگە قىلدى.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يۈتۈپ كەتكەن ئەيسا قەيەردە؟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ھاجەتخانا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سارايدا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بۇتخانا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ئۆيدە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Temple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ئىبادەتخانىدا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نېمىشقا مېنى ئىزدەيسىز؟ دەپ سورىدى. - ئاتامنىڭ ئۆيىدە بولۇشىم كېرەكلىكىنى بىلمىدىڭىزمۇ؟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لۇقا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50-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ئەيسانىڭ چۆمۈلدۈرۈلۈشى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«چۆلدە چاقىرىۋاتقان بىر كىشىنىڭ ئاۋازى:« رەببىمىزگە يول تەييارلا ، ئۇنىڭغا توغرا يول ياسى 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شۇنداق قىلىپ ، جون كېلىپ ، قۇملۇق رايونىدا چۆمۈلدۈرۈلۈپ ، گۇناھلارنىڭ كەچۈرۈم قىلىنىشى ئۈچۈن تەۋبە چۆمۈلدۈرۈشنى تەشۋىق قىلدى.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ئوتتۇز ياشقا كىرگەندە ، چۆلدە تۆگە كىيىملىرىنى كىيىپ ، چېكەتكە ۋە ياۋا ھەسەل يېگەن بىر غەلىتە ئادەم پەيدا بولدى.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 ئىسمى چۆمۈلدۈرگۈچى يەھيا ئىدى. ئۇ كىشىلەرنى تەۋبە قىلىشقا ۋە چۆمۈلدۈرۈشكە چاقىردى ، چۈنكى قۇتقۇزغۇچى كېلىدۇ.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، ئۇ خۇدانىڭ سۆزىگە بويسۇندى. «مەن پەرۋەردىگارنىڭ خىزمەتكارى. سىز ئېيتقاندەك ماڭا بولسۇن ».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'مەن بۇ يەردىن كېيىن كەلگەن بىرىنى تەييارلاش ئۈچۈن كەلدىم!'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چۆمۈلدۈرگۈچى يەھيا ئەيسانىڭ يولىنى تەييارلاۋاتاتتى.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يەنە چۆمۈلدۈرگۈچى يەھيا تەرىپىدىن چۆمۈلدۈرۈلدى.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«قاراڭ! خۇدانىڭ قوزىسى دۇنيانىڭ گۇناھىنى يوقىتىدۇ! ». چۆمۈلدۈرگۈچى يەھيا ئەيسانى يۇقىرى ئاۋازدا تونۇشتۇردى.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يەھيا پەيغەمبەر تەرىپىدىن چۆمۈلدۈرۈلگەندە ، ئاسماندىن مۇقەددەس روھ ئۇنىڭغا كەپتەردەك چۈشۈۋاتقان بىر ئاۋاز كەلدى: «سەن مېنىڭ ئوغلۇم ، مەن سۆيىمەن. مەن سىزدىن خۇشال 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چۆمۈلدۈرگۈچى يەھيا ئۆزىنى ئۈستۈن قىلمىدى.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ئۇ ھاياتىنى ئەيسانى پۈتۈنلەي تونۇشتۇرۇشقا بېغىشلىدى.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مەن كىم ئۈچۈن ياشايمەن؟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چۆمۈلدۈرگۈچى يەھياغا ئوخشاش ، بىزمۇ ماختىنىش ۋە ئۇلۇغلاشتىن كۆرە ، ئەيسانى ئۇلۇغلايدىغان ۋە تونۇشتۇرىدىغان ھاياتتا ياشىشىمىز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خۇدانىڭ بىردىنبىر ئوغلى.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چۆمۈلدۈرۈلگەندە ئاسماندىن نېمە چۈشتى ؟؟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قاغا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مۇقەددەس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روھ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ostrich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تارانچى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مۇقەددەس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روھ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«چۆلدە چاقىرىۋاتقان بىر كىشىنىڭ ئاۋازى:« رەببىمىزگە يول تەييارلا ، ئۇنىڭغا توغرا يول ياسى ».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شۇنداق قىلىپ ، جون كېلىپ ، قۇملۇق رايونىدا چۆمۈلدۈرۈلۈپ ، گۇناھلارنىڭ كەچۈرۈم قىلىنىشى ئۈچۈن تەۋبە چۆمۈلدۈرۈشنى تەشۋىق قىلدى.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51 51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ئەيسا شەيتان تەرىپىدىن ئېزىقتۇرۇلدى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ئۇنىڭغا: - شەيتان ، مەندىن يىراق تۇر!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روزا تۇتۇپ قىرىق كۈن دۇئا-تىلاۋەت قىلغاندىن كېيىن ، شەيتان پەيدا بولۇپ ئەيسانى سىنىدى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ug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شۇڭا ، ئۇ قىز بولسىمۇ ، ھامىلدار بولدى. بۇ بالىنىڭ ئىسمى ئەيسا. ئۇ كەلگۈسىدە بارلىق كىشىلەرنى گۇناھلىرىدىن قۇتۇلدۇرىدىغان خۇدانىڭ ئوغلى.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«قورسىقىڭىز ئاچتىمۇ؟ بۇ تاش بىلەن گۈرۈچ تورت ياساپ ئۇنى يەڭ! ». شەيتان تۇنجى سىناقنى قىلدى. لېكىن ئەيسا خۇدانىڭ سۆزى بىلەن سىناقنى مەغلۇب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«ئۇنداقتا بۇ يەردىن سەكرەپ چىقىڭ! ئەگەر سەن خۇدانىڭ ئوغلى بولساڭ ، ئۆلمەيسەن ». شەيتان ئەيسانى ئىككىنچى قېتىم ئىبادەتخانىنىڭ ئۈستىدە سىناق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بۇ ۋاقىتتا ، ئۇ ئەيسانى ناھايىتى ئېگىز بىر تاغقا ئېلىپ چىقىپ ، ئەيساغا دۇنيانىڭ بارلىق پادىشاھلىقىنى كۆرسىتىپ: «ئەگەر ماڭا باش ئەگسەڭ ، مەن ساڭا بۇلارنىڭ ھەممىسىنى بېرىمەن» دېدى. ئەمما ئەيسا خۇدانىڭ سۆزى بىلەن ئۈچىنچى سىناقنى رەت قىلدى.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ئاخىرىدا ، ئەيسا شەيتاننىڭ بارلىق ۋەسۋەسىلىرىنى مەغلۇب قىلدى. خۇدا بارلىق سىناقلارنى يېڭىپ كەلگەن ئەيسادىن رازى بولدى.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خۇدانىڭ ئوغلى ئىدى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بىزگە ئوخشاش ، ئۇ شەيتاننىڭ ئېزىقتۇرۇشىغا ئۇچرىدى.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خۇدانىڭ سۆزى بىلەن ئەيسا شەيتاننىڭ ئېزىقتۇرۇشىنى يەڭدى.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شەيتان بىزنى يەنىلا ئازدۇرىدۇ.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قانداقلا بولمىسۇن ، ئەيساغا ئوخشاش ، بىز خۇدانىڭ سۆزى بىلەن شەيتاننىڭ ئېزىقتۇرۇشىنى يېڭىەلەيمىز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Jesus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 دۇچ كەلگەن ئېزىقتۇرۇشلارنى يېڭىش ئۈچۈن ياردەمچىمىز. ئۇ بىز يولۇققان بارلىق خىرىسلارنى چۈشىنىدىغان ۋە بىزنىڭ ئۇلارنى يېڭىشىمىزگە ياردەم بېرىدىغان كىشى.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شەيتان ئەيساغا قانچىلىك سىناق بەردى؟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two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three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three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ھەزرىتى ئەيسا ئۇنىڭغا: - شەيتان ، مەندىن يىراق تۇر!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مەتتا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52-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سۇ</a:t>
            </a:r>
            <a:r xmlns:a="http://schemas.openxmlformats.org/drawingml/2006/main">
              <a:rPr lang="ug" altLang="en-US" sz="4400"/>
              <a:t> </a:t>
            </a:r>
            <a:r xmlns:a="http://schemas.openxmlformats.org/drawingml/2006/main">
              <a:rPr lang="ug" altLang="ko-KR" sz="4400"/>
              <a:t>ئۈزۈم ھارىقىغا ئايلاندى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 ، ئۇنىڭ مۆجىزە ئالامەتلىرىنىڭ بىرىنچىسى ، ئەيسا جەلىلىيە ئۆلكىسىدىكى كانادا ئورۇندىدى. شۇنىڭ بىلەن ئۇ ئۆزىنىڭ شان-شەرىپىنى ئاشكارىلىدى ، شاگىرتلىرى ئۇنىڭغا ئېتىقاد قىلدى.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مەريەم گەرچە توي قىلمىغان بولسىمۇ ئوغلى بولۇشتىن قورقاتتى.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قانداقلا بولمىسۇن ، ئۇ ئېتىقادى بىلەن خۇدانىڭ سۆزىنى قوبۇل قىلدى ۋە ئۇنىڭغا بويسۇندى.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خۇدانىڭ سۆزىگە ئىشىنىپ ۋە ئۇنىڭغا بويسۇنغاندا قورقۇپ كېتىشىمىز مۇمكىن. ئەمما مەريەمنىڭ ئىقرارىغا ئوخشاش ، بىز چوقۇم «سىز ئېيتقاندەك ماڭا بولسۇن» دەپ ئېتىراپ قىلىشىمىز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جەلىلىيەدىكى كانادا توي مۇراسىمى ئۆتكۈزۈلدى. ئەيسا ۋە ئۇنىڭ شاگىرتلىرىمۇ تويغا تەكلىپ قىلىنغان.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ئەمما مەسىلە بار. ھاراق تۈگىدى. ھاراق بولمىسا ، زىياپەت ئۆتكۈزەلمەيسىز.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ئۆيدىكى خىزمەتچىلەرنى قاچىغا سۇ قۇيدى. خىزمەتچىلەر ئۇلار تەلەپ قىلغان ئىشنى قىلدى.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ئۇنىڭدىن كېيىن ، قاچىدىكى سۇنى تېتىپ بېقىش كېرەك. قاچىدىكى سۇ ئىنتايىن تەملىك ھاراققا ئايلاندى.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مېھمانلار ئۈزۈم ھارىقىنى تېتىپ ھەيران قالدى. ئۇلارغا تۇنجى قېتىمدىنمۇ بەك مەززىلىك شاراب يەتكۈزۈلدى ، ئەيسانىڭ مۆجىزىسى سەۋەبىدىن ، بۇ بايرام تېخىمۇ ھاياجانلىناتتى.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دەرس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دەۋرىدە ھاراق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زىياپەتتە مۇتلەق كەم بولسا بولمايدۇ.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شارابقا سۇ ياساپ ، ھېيت ئۈچۈن كېرەكلىك نەرسىلەرنى تەمىنلىدى.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ئۈچۈن ئەيسا كەم بولسا بولمايدۇ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زىياپەتتىكى شارابقا ئوخشاش.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ئەيسانىڭ ئۆزىنى بىزگە ئاتا قىلغان شەپقىتىنى ئەستە ساقلىشىمىز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كىم</a:t>
            </a:r>
            <a:r xmlns:a="http://schemas.openxmlformats.org/drawingml/2006/main">
              <a:rPr altLang="en-US" lang="ug" sz="3200"/>
              <a:t> </a:t>
            </a:r>
            <a:r xmlns:a="http://schemas.openxmlformats.org/drawingml/2006/main">
              <a:rPr altLang="ko-KR" lang="ug" sz="3200"/>
              <a:t>is</a:t>
            </a:r>
            <a:r xmlns:a="http://schemas.openxmlformats.org/drawingml/2006/main">
              <a:rPr altLang="en-US" lang="ug" sz="3200"/>
              <a:t> </a:t>
            </a:r>
            <a:r xmlns:a="http://schemas.openxmlformats.org/drawingml/2006/main">
              <a:rPr altLang="ko-KR" lang="ug" sz="3200"/>
              <a:t>ئەيسا؟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خۇشاللىقىمىز ، خۇددى زىياپەتنىڭ شارابىغا ئوخشاش.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سۇنى نېمىگە ئايلاندۇردى؟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سۈت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ئاپېلسىن شەربىتى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شاراب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شاراب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بۇ ، ئۇنىڭ مۆجىزە ئالامەتلىرىنىڭ بىرىنچىسى ، ئەيسا جەلىلىيە ئۆلكىسىدىكى كانادا ئورۇندىدى. شۇنىڭ بىلەن ئۇ ئۆزىنىڭ شان-شەرىپىنى ئاشكارىلىدى ، شاگىرتلىرى ئۇنىڭغا ئېتىقاد قىلدى.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53- خۇدانىڭ سۆزى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g" altLang="ko-KR" sz="4400"/>
              <a:t>نىكودىم كېچىدە ئەيسانىڭ يېنىغا كەلدى.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ug" sz="3200">
                <a:solidFill>
                  <a:srgbClr val="FF0000"/>
                </a:solidFill>
              </a:rPr>
              <a:t>ئەيسا كىم؟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بىزنىڭ نىجاتكارىمىز سۈپىتىدە يەر يۈزىگە كەلدى.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جاۋاب بېرىپ مۇنداق دېدى: - بىلىپ قويۇڭلاركى ، سۇ ۋە روھتىن تۇغۇلمىسا ، ھېچكىم خۇدانىڭ پادىشاھلىقىغا كىرەلمەيدۇ.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نىكودىم ئىسىملىك بىر كىشى ئىسرائىلىيەنىڭ ئوقۇتقۇچىسى ئىدى.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كەلدى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سوراڭ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كېچە.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«مەن قانداق قىلىپ خۇدانىڭ پادىشاھلىقىغا كىرەلەيمەن؟».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«ئەگەر قايتا تۇغۇلمىساڭلار ، خۇدانىڭ پادىشاھلىقىغا كىرەلمەيسىلەر». ھەزرىتى ئەيسا جاۋاب بەردى.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ئۇ ئۆزىنىڭ قايتا تۇغۇلۇشى كېرەكلىكىنى چۈشەنمىدى. «مەن ئاپامنىڭ قورسىقىغا قايتىپ ، يەنە چىقامدىم؟».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«روھ ئەمەس ، روھ قايتا تۇغۇلۇشى كېرەك. «ئىنسان سۇ ۋە مۇقەددەس روھ بىلەن قايتا تۇغۇلالايدۇ». ھەزرىتى ئەيسا جاۋاب بەردى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g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«سەن ماڭا ئىشىنىشىڭ ۋە قۇتۇلۇشىڭ كېرەك». ئەيسا نىكودىمغا قايتا تۇغۇلۇشنىڭ سىرىنى ئېيتتى.</a:t>
            </a:r>
            <a:r xmlns:a="http://schemas.openxmlformats.org/drawingml/2006/main">
              <a:rPr lang="ug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دەرس</a:t>
            </a:r>
            <a:r xmlns:a="http://schemas.openxmlformats.org/drawingml/2006/main">
              <a:rPr altLang="en-US" lang="ug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ئەگەر ئەيساغا ئىشەنسىڭىز 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روھىڭ قايتا تۇغۇلىدۇ.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ئەيساغا ئىشەنگەنلەر قايتا تۇغۇلدى ، سەنمۇ بولىسەن</a:t>
            </a:r>
            <a:r xmlns:a="http://schemas.openxmlformats.org/drawingml/2006/main">
              <a:rPr altLang="en-US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گۇناھنى يامان كۆرۈش ۋە خۇدانى سۆيۈش.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قايتا تۇغۇلدىڭىزمۇ؟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بىز ئەيساغا ئىشىنىمىز ۋە قايتا تۇغۇلدۇق. شۇڭلاشقا ، بىز دۇنيانىڭ ئوخشىمايدىغان ئادەم ئىكەنلىكىمىزنى ئۇنتۇپ قالماسلىقىمىز كېرەك.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3200"/>
              <a:t>ئەيسا كىم؟</a:t>
            </a:r>
            <a:r xmlns:a="http://schemas.openxmlformats.org/drawingml/2006/main">
              <a:rPr altLang="en-US" lang="ug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rgbClr val="0070c0"/>
                </a:solidFill>
              </a:rPr>
              <a:t>ئەيسا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</a:t>
            </a:r>
            <a:r xmlns:a="http://schemas.openxmlformats.org/drawingml/2006/main">
              <a:rPr altLang="en-US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ئۇنىڭغا ئېتىقاد قىلغانلارنى ھەققانىي ۋە قايتا تۇغۇلغۇچىدۇر.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سوئال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بىزنى قايتا تۇغۇلۇشىمىزغا نېمە سەۋەب بولدى؟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سۇ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 روھ بىلەن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نېفىت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 ئوت بىلەن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ياش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ۋە ناخشىلار بىلەن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Prayer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دۇئا ۋە ئىبادەت بىلەن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g" sz="2800">
                <a:solidFill>
                  <a:srgbClr val="ff0000"/>
                </a:solidFill>
              </a:rPr>
              <a:t>سۇ </a:t>
            </a:r>
            <a:r xmlns:a="http://schemas.openxmlformats.org/drawingml/2006/main">
              <a:rPr altLang="ko-KR" lang="ug" sz="2800">
                <a:solidFill>
                  <a:srgbClr val="ff0000"/>
                </a:solidFill>
              </a:rPr>
              <a:t>ۋە روھ بىلەن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g" sz="4000">
                <a:solidFill>
                  <a:srgbClr val="ff0000"/>
                </a:solidFill>
              </a:rPr>
              <a:t>بۈگۈنكى سۆز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g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ئەيسا جاۋاب بېرىپ مۇنداق دېدى: - بىلىپ قويۇڭلاركى ، سۇ ۋە روھتىن تۇغۇلمىسا ، ھېچكىم خۇدانىڭ پادىشاھلىقىغا كىرەلمەيدۇ.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g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